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7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7DC7-75A7-1F45-98C5-A3ADF4054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C4F29-A704-F24D-99A2-7723A240F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B573F-F5E7-804B-A16E-58D23EBC8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1094A-1517-0E4B-915F-A80F854C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4CBCD-79F4-1B41-BD02-B99F3E983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1D4D-67F4-DB45-A8F3-1D766357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FE086-3B93-3C43-9DFC-C14D43AA4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7AF19-D5CE-0A41-8D0A-7E3DD268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14369-759B-304C-8974-860E9EBA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95BFF-3506-7F4E-A5D7-F83F649C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41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4555F1-58D6-A045-B766-08D01701E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27C6A-41F3-1D46-8D6F-C5BFF0ECA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F52D2-99A6-E645-B16E-F8C590E6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11400-08D0-E24C-B9FB-7DDBD9215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F5CF4-0DC1-E14B-8401-21B794A4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EDDF-E29C-F34E-8AAE-71E17694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BF6CB-55CC-F649-AB4F-D7CCFB591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6AA56-7F06-2D42-A7F4-B53DA08E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33BD-998E-044F-A593-67B64694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FF2BA-3B90-824C-951C-458F8671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0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ECF86-AEE7-9443-8CB6-EABCA22E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0619D-374E-E74E-9C42-7262646A0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7DB25-92BE-644D-9B5B-B69ED986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A462A-E19E-4B49-8F26-BF8822D2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AABBA-CA10-0148-B505-6B329923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2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7BA0-DC8D-F54D-90D5-4506FEA8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8B6F2-1632-DE41-B639-02DF14D17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A1DF6-8D05-2A48-9C01-28982E6B8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EC8BC-8C1A-EF4B-8CC1-B33BD423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CCA56-D2BA-D848-A036-585F0E48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3322-1A50-A242-8DB8-BCD88703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30A-6E16-FE4F-A368-0B07ACF04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AB616-DEB5-554D-B55C-FD22D7C21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CD1F9-4650-F947-A6A4-79D74665F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66123-272C-8E41-80AA-BF7EC7065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7B2D54-3F05-4447-BC2A-0A446A7EF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3087A-2178-A74C-9278-6C7A7FE0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F0E28-9A73-0544-A201-1656A9535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3EF60-6002-2B4F-A2D0-62DE4C7C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5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396F-736F-C54B-B1C4-AAC02D6A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74906-7DA2-714A-B5A6-B139941F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D4FA3-D6EA-624C-BBAD-CD718F2B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2F059-1B40-8D4A-80B0-D2BEBE69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8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9CA1F-327E-E44A-B32A-4DE2AC3A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27ECE-B25C-EF43-B6BC-0160DD91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716571-3648-3F4D-A5CF-70E7FE39E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D0D03-3223-F54A-813D-D3DD2707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537F-773F-E144-A92E-06D869EA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33DDA-8257-F249-8BC7-98C9AAF9A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37765-D9F7-A644-B2FD-C6FD7ADF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9D9A8-9A03-4B43-960B-384407AE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332D3-C5F2-2D46-9B99-7E6CC8EB6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37B2-6BBA-4E40-BAC1-9E6ABD8F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E465C-CB23-274F-9A4E-ADCE90F7F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92D40-630F-9141-83CB-CBB7CD93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F2B10-93DB-1E49-9987-DC34A31C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CECB1-1531-6C43-B7D9-200F8565C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1AF6F-CB5F-7748-BDF6-6BB7355D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6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AADAA6-A00F-6D4A-A01D-AD95AEF2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B6B33-A382-9844-806F-49123EFB9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5C847-B79A-EF4D-A6B1-90E1D8CBB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C6B0-FDD1-944B-A648-E7CEF206EFFD}" type="datetimeFigureOut">
              <a:rPr lang="en-US" smtClean="0"/>
              <a:t>10/20/18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FC6E0-58DD-5F44-A5C0-55B7F371F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803-B283-654E-99C5-6ACE3E3DA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7BB66-E24E-3348-8195-1148772C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911AE1-7BCA-974A-8E98-B85568CD1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875123"/>
              </p:ext>
            </p:extLst>
          </p:nvPr>
        </p:nvGraphicFramePr>
        <p:xfrm>
          <a:off x="0" y="0"/>
          <a:ext cx="12192000" cy="695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182">
                  <a:extLst>
                    <a:ext uri="{9D8B030D-6E8A-4147-A177-3AD203B41FA5}">
                      <a16:colId xmlns:a16="http://schemas.microsoft.com/office/drawing/2014/main" val="843711558"/>
                    </a:ext>
                  </a:extLst>
                </a:gridCol>
                <a:gridCol w="2964873">
                  <a:extLst>
                    <a:ext uri="{9D8B030D-6E8A-4147-A177-3AD203B41FA5}">
                      <a16:colId xmlns:a16="http://schemas.microsoft.com/office/drawing/2014/main" val="699026435"/>
                    </a:ext>
                  </a:extLst>
                </a:gridCol>
                <a:gridCol w="2382981">
                  <a:extLst>
                    <a:ext uri="{9D8B030D-6E8A-4147-A177-3AD203B41FA5}">
                      <a16:colId xmlns:a16="http://schemas.microsoft.com/office/drawing/2014/main" val="265502501"/>
                    </a:ext>
                  </a:extLst>
                </a:gridCol>
                <a:gridCol w="3089564">
                  <a:extLst>
                    <a:ext uri="{9D8B030D-6E8A-4147-A177-3AD203B41FA5}">
                      <a16:colId xmlns:a16="http://schemas.microsoft.com/office/drawing/2014/main" val="217274952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21441564"/>
                    </a:ext>
                  </a:extLst>
                </a:gridCol>
              </a:tblGrid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Tutorial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exe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876524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Oct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 I - parallelism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Python 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Qasem</a:t>
                      </a:r>
                      <a:r>
                        <a:rPr lang="en-US" dirty="0"/>
                        <a:t> tutoring X2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480597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Oct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 II – Cache Coherence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Python II*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HW0* - DNN reading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“*” = need to prepare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118203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Nov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Parallel Graph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Python Threads*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636806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Nov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DNN*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81206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Nov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HW1* - NN+GPU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82244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Nov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Synchronization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Optimistic Synch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14403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Dec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?Help for exe?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493408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Dec 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Virtual Clocks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Virtual Clocks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HW1 ret; </a:t>
                      </a:r>
                      <a:r>
                        <a:rPr lang="en-US" dirty="0"/>
                        <a:t>HW2* - </a:t>
                      </a:r>
                      <a:r>
                        <a:rPr lang="en-US" dirty="0" err="1"/>
                        <a:t>NN+multith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182228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Dec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 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 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HW1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731116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Dec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MPI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30159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Dec 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Dist.DNNs</a:t>
                      </a:r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MPI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HW2 ret; HW3* – NN+MPI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165201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Jan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HW2 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075920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Jan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710351"/>
                  </a:ext>
                </a:extLst>
              </a:tr>
              <a:tr h="463482">
                <a:tc>
                  <a:txBody>
                    <a:bodyPr/>
                    <a:lstStyle/>
                    <a:p>
                      <a:r>
                        <a:rPr lang="en-US" dirty="0"/>
                        <a:t>Jan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Scalable DBs </a:t>
                      </a:r>
                      <a:r>
                        <a:rPr lang="en-US"/>
                        <a:t>(or MapReduce)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HW3 ret (HW3 res-Jan 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75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6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151</Words>
  <Application>Microsoft Macintosh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24</cp:revision>
  <dcterms:created xsi:type="dcterms:W3CDTF">2018-10-20T11:20:21Z</dcterms:created>
  <dcterms:modified xsi:type="dcterms:W3CDTF">2018-10-20T12:44:11Z</dcterms:modified>
</cp:coreProperties>
</file>